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70" r:id="rId3"/>
    <p:sldId id="269" r:id="rId4"/>
    <p:sldId id="264" r:id="rId5"/>
    <p:sldId id="267" r:id="rId6"/>
    <p:sldId id="265" r:id="rId7"/>
    <p:sldId id="266" r:id="rId8"/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68006-2E30-4D38-ABDA-3E05F16DE857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D3084-B5B3-4EE4-B9D5-B25D3E7B3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174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68006-2E30-4D38-ABDA-3E05F16DE857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D3084-B5B3-4EE4-B9D5-B25D3E7B3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497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68006-2E30-4D38-ABDA-3E05F16DE857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D3084-B5B3-4EE4-B9D5-B25D3E7B3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8495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68006-2E30-4D38-ABDA-3E05F16DE857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D3084-B5B3-4EE4-B9D5-B25D3E7B3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030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68006-2E30-4D38-ABDA-3E05F16DE857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D3084-B5B3-4EE4-B9D5-B25D3E7B3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799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68006-2E30-4D38-ABDA-3E05F16DE857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D3084-B5B3-4EE4-B9D5-B25D3E7B3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015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68006-2E30-4D38-ABDA-3E05F16DE857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D3084-B5B3-4EE4-B9D5-B25D3E7B3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5404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68006-2E30-4D38-ABDA-3E05F16DE857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D3084-B5B3-4EE4-B9D5-B25D3E7B3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245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68006-2E30-4D38-ABDA-3E05F16DE857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D3084-B5B3-4EE4-B9D5-B25D3E7B3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204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68006-2E30-4D38-ABDA-3E05F16DE857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D3084-B5B3-4EE4-B9D5-B25D3E7B3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649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68006-2E30-4D38-ABDA-3E05F16DE857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D3084-B5B3-4EE4-B9D5-B25D3E7B3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632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68006-2E30-4D38-ABDA-3E05F16DE857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D3084-B5B3-4EE4-B9D5-B25D3E7B3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54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39" y="449681"/>
            <a:ext cx="8634462" cy="58147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119" y="0"/>
            <a:ext cx="2568443" cy="28481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8694301" y="2848132"/>
            <a:ext cx="3497699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Welcome to English Lesson</a:t>
            </a:r>
          </a:p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April, 6th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493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2803161" y="3428999"/>
            <a:ext cx="3717561" cy="77948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52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4237219" y="3878705"/>
            <a:ext cx="3717561" cy="77948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01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7070" t="12274" r="17383" b="5394"/>
          <a:stretch/>
        </p:blipFill>
        <p:spPr>
          <a:xfrm>
            <a:off x="2100262" y="0"/>
            <a:ext cx="82296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29088" y="342901"/>
            <a:ext cx="13481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d</a:t>
            </a:r>
            <a:r>
              <a:rPr lang="en-US" sz="2000" b="1" dirty="0" smtClean="0">
                <a:solidFill>
                  <a:srgbClr val="00B050"/>
                </a:solidFill>
              </a:rPr>
              <a:t>on’t want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72177" y="885857"/>
            <a:ext cx="6050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first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38826" y="1681163"/>
            <a:ext cx="7269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went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53226" y="2495551"/>
            <a:ext cx="12073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w</a:t>
            </a:r>
            <a:r>
              <a:rPr lang="en-US" sz="2000" b="1" dirty="0" smtClean="0">
                <a:solidFill>
                  <a:srgbClr val="00B050"/>
                </a:solidFill>
              </a:rPr>
              <a:t>ill laugh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02291" y="3028890"/>
            <a:ext cx="8420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better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03151" y="3776755"/>
            <a:ext cx="6944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their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02291" y="4348074"/>
            <a:ext cx="12609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were told 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72177" y="5317377"/>
            <a:ext cx="7668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could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72177" y="6000542"/>
            <a:ext cx="10490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children</a:t>
            </a:r>
            <a:endParaRPr lang="ru-RU" sz="2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91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1523" t="12898" r="20195" b="8730"/>
          <a:stretch/>
        </p:blipFill>
        <p:spPr>
          <a:xfrm>
            <a:off x="2943225" y="213482"/>
            <a:ext cx="7086600" cy="64673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95849" y="213482"/>
            <a:ext cx="1069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w</a:t>
            </a:r>
            <a:r>
              <a:rPr lang="en-US" sz="2000" b="1" dirty="0" smtClean="0">
                <a:solidFill>
                  <a:srgbClr val="00B050"/>
                </a:solidFill>
              </a:rPr>
              <a:t>ill love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72177" y="885857"/>
            <a:ext cx="7269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went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81488" y="1530434"/>
            <a:ext cx="4379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its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28124" y="2175012"/>
            <a:ext cx="1083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w</a:t>
            </a:r>
            <a:r>
              <a:rPr lang="en-US" sz="2000" b="1" dirty="0" smtClean="0">
                <a:solidFill>
                  <a:srgbClr val="00B050"/>
                </a:solidFill>
              </a:rPr>
              <a:t>as told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28124" y="2849569"/>
            <a:ext cx="933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replied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25605" y="3535929"/>
            <a:ext cx="6479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Isn’t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25605" y="4448578"/>
            <a:ext cx="8420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better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46617" y="5097349"/>
            <a:ext cx="7489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them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72177" y="6280754"/>
            <a:ext cx="6992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third</a:t>
            </a:r>
            <a:endParaRPr lang="ru-RU" sz="2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36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2149" t="23529" r="9883" b="9980"/>
          <a:stretch/>
        </p:blipFill>
        <p:spPr>
          <a:xfrm>
            <a:off x="431956" y="390558"/>
            <a:ext cx="10728616" cy="59007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339" y="1585945"/>
            <a:ext cx="7681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sailor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15338" y="2595595"/>
            <a:ext cx="13024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dangerous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53089" y="3340927"/>
            <a:ext cx="1343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agreement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24402" y="4052920"/>
            <a:ext cx="1517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immediately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38664" y="5148328"/>
            <a:ext cx="13090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reconsider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56243" y="5891186"/>
            <a:ext cx="10631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decision</a:t>
            </a:r>
            <a:endParaRPr lang="ru-RU" sz="2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19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6017" t="27906" r="10936" b="21444"/>
          <a:stretch/>
        </p:blipFill>
        <p:spPr>
          <a:xfrm>
            <a:off x="628649" y="671514"/>
            <a:ext cx="11071345" cy="50006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72314" y="985870"/>
            <a:ext cx="12506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loneliness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15001" y="1543083"/>
            <a:ext cx="10346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creative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86251" y="2443195"/>
            <a:ext cx="9380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quickly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55289" y="3471895"/>
            <a:ext cx="15306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unsuccessful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02171" y="4414931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helpless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43235" y="5200652"/>
            <a:ext cx="13698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excitement</a:t>
            </a:r>
            <a:endParaRPr lang="ru-RU" sz="2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31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2890" t="27072" r="1212" b="12482"/>
          <a:stretch/>
        </p:blipFill>
        <p:spPr>
          <a:xfrm>
            <a:off x="185737" y="871538"/>
            <a:ext cx="11664465" cy="4614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7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5118" t="12689" r="508" b="9564"/>
          <a:stretch/>
        </p:blipFill>
        <p:spPr>
          <a:xfrm>
            <a:off x="484069" y="-494481"/>
            <a:ext cx="11427358" cy="592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02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2773" t="13524" r="4023" b="9355"/>
          <a:stretch/>
        </p:blipFill>
        <p:spPr>
          <a:xfrm>
            <a:off x="0" y="416350"/>
            <a:ext cx="11401425" cy="59415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14414" t="13107" r="5663" b="14357"/>
          <a:stretch/>
        </p:blipFill>
        <p:spPr>
          <a:xfrm>
            <a:off x="5385217" y="853690"/>
            <a:ext cx="10787062" cy="550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170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4531" t="18735" r="1914" b="17901"/>
          <a:stretch/>
        </p:blipFill>
        <p:spPr>
          <a:xfrm>
            <a:off x="357188" y="585787"/>
            <a:ext cx="12030030" cy="51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3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1836" t="15400" r="3320" b="12689"/>
          <a:stretch/>
        </p:blipFill>
        <p:spPr>
          <a:xfrm>
            <a:off x="0" y="400050"/>
            <a:ext cx="12083166" cy="575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67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3711" t="14566" r="2382" b="15191"/>
          <a:stretch/>
        </p:blipFill>
        <p:spPr>
          <a:xfrm>
            <a:off x="557211" y="814388"/>
            <a:ext cx="11322655" cy="5329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8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3594" t="17276" r="976" b="24362"/>
          <a:stretch/>
        </p:blipFill>
        <p:spPr>
          <a:xfrm>
            <a:off x="0" y="928688"/>
            <a:ext cx="11903532" cy="457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57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1836" t="14150" r="3204" b="16025"/>
          <a:stretch/>
        </p:blipFill>
        <p:spPr>
          <a:xfrm>
            <a:off x="0" y="542925"/>
            <a:ext cx="11873555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54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42</Words>
  <Application>Microsoft Office PowerPoint</Application>
  <PresentationFormat>Широкоэкранный</PresentationFormat>
  <Paragraphs>32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Лилия Хамитовна</dc:creator>
  <cp:lastModifiedBy>Лилия Хамитовна</cp:lastModifiedBy>
  <cp:revision>7</cp:revision>
  <dcterms:created xsi:type="dcterms:W3CDTF">2020-04-06T05:42:06Z</dcterms:created>
  <dcterms:modified xsi:type="dcterms:W3CDTF">2020-04-06T07:24:39Z</dcterms:modified>
</cp:coreProperties>
</file>